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320" r:id="rId2"/>
    <p:sldId id="256" r:id="rId3"/>
    <p:sldId id="257" r:id="rId4"/>
    <p:sldId id="258" r:id="rId5"/>
    <p:sldId id="259" r:id="rId6"/>
    <p:sldId id="31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321" r:id="rId40"/>
    <p:sldId id="317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18" r:id="rId49"/>
    <p:sldId id="299" r:id="rId50"/>
    <p:sldId id="300" r:id="rId51"/>
    <p:sldId id="303" r:id="rId52"/>
    <p:sldId id="301" r:id="rId53"/>
    <p:sldId id="302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2"/>
    <p:restoredTop sz="96137"/>
  </p:normalViewPr>
  <p:slideViewPr>
    <p:cSldViewPr snapToGrid="0" snapToObjects="1">
      <p:cViewPr>
        <p:scale>
          <a:sx n="200" d="100"/>
          <a:sy n="200" d="100"/>
        </p:scale>
        <p:origin x="-27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2AB55-D085-AB4F-A7FE-9CDD47302291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01836-952F-7449-ABCB-C6CD3FE8E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41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664E-340B-4847-9729-2C2A06C7409E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88A0C-6AD6-3242-B45F-3DF4AE94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0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3D6-D104-CC46-A18E-61E2803ECC87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59B-9563-8A4A-B6B6-C5B6419405AF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2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4532-E0BE-AA42-8F1D-960C09F167A9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2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0E22-2CBC-8248-9E32-3F48F93E6095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8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76CB-1495-5348-85FC-49FA9D176695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640-6676-4347-9A5B-88C4BFAA3F29}" type="datetime1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5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003D-2C8E-D949-B8FB-9629BF8A41CE}" type="datetime1">
              <a:rPr lang="en-US" smtClean="0"/>
              <a:t>3/25/20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5889-FFBA-194A-852A-025C2968717B}" type="datetime1">
              <a:rPr lang="en-US" smtClean="0"/>
              <a:t>3/25/20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5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9A73-1490-264E-BD4A-F4451AA53415}" type="datetime1">
              <a:rPr lang="en-US" smtClean="0"/>
              <a:t>3/25/20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60EF-1A20-0F49-A4F1-0B84A5CF66AB}" type="datetime1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8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E2B-75BA-A047-9015-6BD700BF81D5}" type="datetime1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B1988-5697-834B-A1D0-F6F17A4E0BD9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49" y="0"/>
            <a:ext cx="3941023" cy="184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3459" b="7117"/>
          <a:stretch/>
        </p:blipFill>
        <p:spPr>
          <a:xfrm>
            <a:off x="4837349" y="2379163"/>
            <a:ext cx="3570051" cy="3833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800362"/>
            <a:ext cx="1066800" cy="1905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9871" y="1407016"/>
            <a:ext cx="2514600" cy="254000"/>
            <a:chOff x="593234" y="723635"/>
            <a:chExt cx="2514600" cy="254000"/>
          </a:xfrm>
        </p:grpSpPr>
        <p:grpSp>
          <p:nvGrpSpPr>
            <p:cNvPr id="12" name="Group 11"/>
            <p:cNvGrpSpPr/>
            <p:nvPr/>
          </p:nvGrpSpPr>
          <p:grpSpPr>
            <a:xfrm>
              <a:off x="593234" y="723635"/>
              <a:ext cx="1320800" cy="254000"/>
              <a:chOff x="593234" y="723635"/>
              <a:chExt cx="1320800" cy="2540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234" y="723635"/>
                <a:ext cx="469900" cy="254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3134" y="736463"/>
                <a:ext cx="850900" cy="228600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4034" y="736463"/>
              <a:ext cx="1193800" cy="2032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69871" y="1120251"/>
            <a:ext cx="2997200" cy="241300"/>
            <a:chOff x="169871" y="466023"/>
            <a:chExt cx="2997200" cy="2413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9871" y="466023"/>
              <a:ext cx="2184400" cy="2159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54271" y="466023"/>
              <a:ext cx="812800" cy="2413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471" y="559062"/>
            <a:ext cx="1473200" cy="241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5124" y="1661016"/>
            <a:ext cx="1511300" cy="25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9849" y="324185"/>
            <a:ext cx="145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</a:t>
            </a:r>
            <a:r>
              <a:rPr lang="en-US" sz="1200" dirty="0"/>
              <a:t>omponents</a:t>
            </a:r>
          </a:p>
          <a:p>
            <a:r>
              <a:rPr lang="en-US" sz="1200" b="1" dirty="0"/>
              <a:t>P</a:t>
            </a:r>
            <a:r>
              <a:rPr lang="en-US" sz="1200" dirty="0"/>
              <a:t>hases</a:t>
            </a:r>
          </a:p>
          <a:p>
            <a:r>
              <a:rPr lang="en-US" sz="1200" dirty="0"/>
              <a:t>Degrees of </a:t>
            </a:r>
            <a:r>
              <a:rPr lang="en-US" sz="1200" b="1" dirty="0"/>
              <a:t>F</a:t>
            </a:r>
            <a:r>
              <a:rPr lang="en-US" sz="1200" dirty="0"/>
              <a:t>reedom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9FA95-71BE-D54F-8BEA-921CFACBB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721" y="2338944"/>
            <a:ext cx="2959100" cy="3797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572D70-B8BA-0146-ABE9-43C3934B21F5}"/>
              </a:ext>
            </a:extLst>
          </p:cNvPr>
          <p:cNvSpPr txBox="1"/>
          <p:nvPr/>
        </p:nvSpPr>
        <p:spPr>
          <a:xfrm>
            <a:off x="1471340" y="2046972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Component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3C6B4A-43EF-8943-8C48-C54CFA91C3BF}"/>
              </a:ext>
            </a:extLst>
          </p:cNvPr>
          <p:cNvSpPr txBox="1"/>
          <p:nvPr/>
        </p:nvSpPr>
        <p:spPr>
          <a:xfrm>
            <a:off x="5714798" y="2046972"/>
            <a:ext cx="190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Components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2E0811-A1B5-C14D-9D5E-F33DC8AE397F}"/>
              </a:ext>
            </a:extLst>
          </p:cNvPr>
          <p:cNvSpPr txBox="1"/>
          <p:nvPr/>
        </p:nvSpPr>
        <p:spPr>
          <a:xfrm>
            <a:off x="5264552" y="6136244"/>
            <a:ext cx="31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is the other DOF</a:t>
            </a:r>
          </a:p>
        </p:txBody>
      </p:sp>
    </p:spTree>
    <p:extLst>
      <p:ext uri="{BB962C8B-B14F-4D97-AF65-F5344CB8AC3E}">
        <p14:creationId xmlns:p14="http://schemas.microsoft.com/office/powerpoint/2010/main" val="95801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81103"/>
            <a:ext cx="90170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78" y="1974148"/>
            <a:ext cx="6682630" cy="44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3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35000"/>
            <a:ext cx="74676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8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63600"/>
            <a:ext cx="73152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82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462474"/>
            <a:ext cx="8940800" cy="120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72" y="1886208"/>
            <a:ext cx="75438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94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12" y="239572"/>
            <a:ext cx="46228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912" y="3422650"/>
            <a:ext cx="6223000" cy="113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1313586"/>
            <a:ext cx="89408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0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31" y="318530"/>
            <a:ext cx="22225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31" y="699530"/>
            <a:ext cx="7708900" cy="120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608" y="2759075"/>
            <a:ext cx="3479800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131" y="1906030"/>
            <a:ext cx="51054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2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41" y="148308"/>
            <a:ext cx="193040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1320800"/>
            <a:ext cx="75946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7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2272"/>
            <a:ext cx="2743200" cy="31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41370"/>
            <a:ext cx="7620000" cy="138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010" y="2425670"/>
            <a:ext cx="50165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429000"/>
            <a:ext cx="76200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991" y="6039971"/>
            <a:ext cx="5003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29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47" y="330836"/>
            <a:ext cx="18542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581" y="576412"/>
            <a:ext cx="60706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94062"/>
            <a:ext cx="74549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987745"/>
            <a:ext cx="1143000" cy="24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116" y="3368654"/>
            <a:ext cx="19431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835" y="3725678"/>
            <a:ext cx="2501900" cy="33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8581" y="4938862"/>
            <a:ext cx="51816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6681" y="4114984"/>
            <a:ext cx="51435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3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155700"/>
            <a:ext cx="76327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7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49" y="0"/>
            <a:ext cx="3941023" cy="184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2228850"/>
            <a:ext cx="7670800" cy="412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800362"/>
            <a:ext cx="1066800" cy="1905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9871" y="1407016"/>
            <a:ext cx="2514600" cy="254000"/>
            <a:chOff x="593234" y="723635"/>
            <a:chExt cx="2514600" cy="254000"/>
          </a:xfrm>
        </p:grpSpPr>
        <p:grpSp>
          <p:nvGrpSpPr>
            <p:cNvPr id="12" name="Group 11"/>
            <p:cNvGrpSpPr/>
            <p:nvPr/>
          </p:nvGrpSpPr>
          <p:grpSpPr>
            <a:xfrm>
              <a:off x="593234" y="723635"/>
              <a:ext cx="1320800" cy="254000"/>
              <a:chOff x="593234" y="723635"/>
              <a:chExt cx="1320800" cy="2540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234" y="723635"/>
                <a:ext cx="469900" cy="254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3134" y="736463"/>
                <a:ext cx="850900" cy="228600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4034" y="736463"/>
              <a:ext cx="1193800" cy="2032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69871" y="1120251"/>
            <a:ext cx="2997200" cy="241300"/>
            <a:chOff x="169871" y="466023"/>
            <a:chExt cx="2997200" cy="2413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9871" y="466023"/>
              <a:ext cx="2184400" cy="2159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54271" y="466023"/>
              <a:ext cx="812800" cy="2413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471" y="559062"/>
            <a:ext cx="1473200" cy="241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5124" y="1661016"/>
            <a:ext cx="1511300" cy="25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9849" y="324185"/>
            <a:ext cx="145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</a:t>
            </a:r>
            <a:r>
              <a:rPr lang="en-US" sz="1200" dirty="0"/>
              <a:t>omponents</a:t>
            </a:r>
          </a:p>
          <a:p>
            <a:r>
              <a:rPr lang="en-US" sz="1200" b="1" dirty="0"/>
              <a:t>P</a:t>
            </a:r>
            <a:r>
              <a:rPr lang="en-US" sz="1200" dirty="0"/>
              <a:t>hases</a:t>
            </a:r>
          </a:p>
          <a:p>
            <a:r>
              <a:rPr lang="en-US" sz="1200" dirty="0"/>
              <a:t>Degrees of </a:t>
            </a:r>
            <a:r>
              <a:rPr lang="en-US" sz="1200" b="1" dirty="0"/>
              <a:t>F</a:t>
            </a:r>
            <a:r>
              <a:rPr lang="en-US" sz="1200" dirty="0"/>
              <a:t>reedom</a:t>
            </a:r>
          </a:p>
        </p:txBody>
      </p:sp>
    </p:spTree>
    <p:extLst>
      <p:ext uri="{BB962C8B-B14F-4D97-AF65-F5344CB8AC3E}">
        <p14:creationId xmlns:p14="http://schemas.microsoft.com/office/powerpoint/2010/main" val="202043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905000"/>
            <a:ext cx="77470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6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87" y="147914"/>
            <a:ext cx="2108200" cy="35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812800"/>
            <a:ext cx="77089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52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07777"/>
            <a:ext cx="6388100" cy="82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33" y="1184060"/>
            <a:ext cx="7581900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4028440"/>
            <a:ext cx="5969000" cy="23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15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628900"/>
            <a:ext cx="7670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68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400"/>
            <a:ext cx="53340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63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08" y="-16476"/>
            <a:ext cx="586477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658" y="1683809"/>
            <a:ext cx="2868277" cy="512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026" y="2196001"/>
            <a:ext cx="3118517" cy="56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671" y="4999063"/>
            <a:ext cx="2873872" cy="42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51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3" y="8238"/>
            <a:ext cx="624140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483" y="1779950"/>
            <a:ext cx="3118517" cy="56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325710"/>
            <a:ext cx="2590800" cy="36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88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530578"/>
            <a:ext cx="53594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059" y="5211586"/>
            <a:ext cx="3263121" cy="463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991" y="4406698"/>
            <a:ext cx="3268190" cy="5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50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53" y="145659"/>
            <a:ext cx="6045200" cy="408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196" y="4272222"/>
            <a:ext cx="3718897" cy="2496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90" y="4235059"/>
            <a:ext cx="4201820" cy="2533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561" y="406400"/>
            <a:ext cx="3060193" cy="33875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438907" y="610333"/>
            <a:ext cx="0" cy="2523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21053" y="1880486"/>
            <a:ext cx="228804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256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38" y="379590"/>
            <a:ext cx="5359400" cy="6159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753" y="3676889"/>
            <a:ext cx="2981558" cy="337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462" y="4787224"/>
            <a:ext cx="2751338" cy="314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145" y="710604"/>
            <a:ext cx="3063166" cy="332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64291" b="30159"/>
          <a:stretch/>
        </p:blipFill>
        <p:spPr>
          <a:xfrm>
            <a:off x="6369603" y="1125876"/>
            <a:ext cx="2058958" cy="24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3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38" y="4949562"/>
            <a:ext cx="45593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08" y="420146"/>
            <a:ext cx="7670800" cy="412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338" y="5654837"/>
            <a:ext cx="44958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830" y="5400837"/>
            <a:ext cx="850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71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44" y="285045"/>
            <a:ext cx="3175000" cy="2921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03400" y="818446"/>
            <a:ext cx="2235200" cy="203200"/>
            <a:chOff x="1803400" y="818446"/>
            <a:chExt cx="2235200" cy="203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3400" y="828323"/>
              <a:ext cx="1714500" cy="177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7900" y="818446"/>
              <a:ext cx="520700" cy="2032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11" y="1349022"/>
            <a:ext cx="75311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11" y="2437271"/>
            <a:ext cx="7645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70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422400"/>
            <a:ext cx="75946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53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814211"/>
            <a:ext cx="7531100" cy="93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54011"/>
            <a:ext cx="7620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30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0"/>
            <a:ext cx="7209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25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89" y="702733"/>
            <a:ext cx="7594600" cy="120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2628900"/>
            <a:ext cx="6489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42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09222"/>
            <a:ext cx="7543800" cy="278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3810000"/>
            <a:ext cx="67691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78" y="5022145"/>
            <a:ext cx="75438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28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6" y="317500"/>
            <a:ext cx="553720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98500"/>
            <a:ext cx="76708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9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016000"/>
            <a:ext cx="75184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24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952500"/>
            <a:ext cx="7556500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19" y="356259"/>
            <a:ext cx="1185165" cy="457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5784" y="371748"/>
            <a:ext cx="18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Volatility</a:t>
            </a:r>
          </a:p>
        </p:txBody>
      </p:sp>
    </p:spTree>
    <p:extLst>
      <p:ext uri="{BB962C8B-B14F-4D97-AF65-F5344CB8AC3E}">
        <p14:creationId xmlns:p14="http://schemas.microsoft.com/office/powerpoint/2010/main" val="4083209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952500"/>
            <a:ext cx="7556500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19" y="356259"/>
            <a:ext cx="1185165" cy="457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5784" y="371748"/>
            <a:ext cx="18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Volatility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62919-4476-D647-8E02-33F91FB4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240" y="2905760"/>
            <a:ext cx="6326992" cy="3664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915D2F-064A-BC45-96D8-F141700EB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" y="371748"/>
            <a:ext cx="3636336" cy="25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1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81" y="148688"/>
            <a:ext cx="5981700" cy="6985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9931" y="1632828"/>
            <a:ext cx="2209542" cy="219014"/>
            <a:chOff x="1511380" y="1249315"/>
            <a:chExt cx="2209542" cy="2190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1380" y="1249315"/>
              <a:ext cx="1092200" cy="203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7922" y="1265129"/>
              <a:ext cx="1143000" cy="2032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10" y="2043442"/>
            <a:ext cx="1981200" cy="228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5589" y="2415444"/>
            <a:ext cx="2298442" cy="279400"/>
            <a:chOff x="1537038" y="2031931"/>
            <a:chExt cx="2298442" cy="279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80" y="2031931"/>
              <a:ext cx="787400" cy="279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37038" y="2044759"/>
              <a:ext cx="1536700" cy="21590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589" y="2733328"/>
            <a:ext cx="1752600" cy="292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89" y="3120294"/>
            <a:ext cx="1600200" cy="26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4031" y="1847342"/>
            <a:ext cx="6576197" cy="46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7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53" y="158788"/>
            <a:ext cx="6488123" cy="6362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884013"/>
            <a:ext cx="2781300" cy="445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808" y="570843"/>
            <a:ext cx="1701800" cy="266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2150" y="1068779"/>
            <a:ext cx="84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(1-q)/q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9876" y="5433020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Draw for LK</a:t>
            </a:r>
          </a:p>
          <a:p>
            <a:r>
              <a:rPr lang="en-US" b="1" dirty="0">
                <a:solidFill>
                  <a:srgbClr val="FF6600"/>
                </a:solidFill>
              </a:rPr>
              <a:t>Or Lower Boiling</a:t>
            </a:r>
          </a:p>
          <a:p>
            <a:r>
              <a:rPr lang="en-US" b="1" dirty="0">
                <a:solidFill>
                  <a:srgbClr val="FF6600"/>
                </a:solidFill>
              </a:rPr>
              <a:t>Component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6808" y="6488668"/>
            <a:ext cx="16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wikipedia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70878" y="113762"/>
            <a:ext cx="161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McCabe-Thiele</a:t>
            </a:r>
          </a:p>
          <a:p>
            <a:r>
              <a:rPr lang="en-US" b="1" dirty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605549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59455"/>
            <a:ext cx="74422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411" y="3016955"/>
            <a:ext cx="30734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41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5533"/>
            <a:ext cx="7607300" cy="26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411" y="3016955"/>
            <a:ext cx="30734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25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2" y="2326965"/>
            <a:ext cx="90297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778450"/>
            <a:ext cx="79121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881" y="1184850"/>
            <a:ext cx="14859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746" y="1155700"/>
            <a:ext cx="1536700" cy="52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781" y="1676400"/>
            <a:ext cx="4572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19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117600"/>
            <a:ext cx="90297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13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3327400" cy="374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1023056"/>
            <a:ext cx="51308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7" y="3746500"/>
            <a:ext cx="7556500" cy="100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0" y="2103968"/>
            <a:ext cx="63500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78" y="4707467"/>
            <a:ext cx="75565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98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33211"/>
            <a:ext cx="276860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924175"/>
            <a:ext cx="7620000" cy="379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56" y="0"/>
            <a:ext cx="2623256" cy="29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5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00" y="834659"/>
            <a:ext cx="7581900" cy="331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30" y="5091765"/>
            <a:ext cx="3300571" cy="180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045" y="4683767"/>
            <a:ext cx="1473693" cy="11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60" y="5456501"/>
            <a:ext cx="2948908" cy="225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60" y="5728653"/>
            <a:ext cx="1322115" cy="2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25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27" y="863600"/>
            <a:ext cx="5030987" cy="3519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4477" y="433708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 system versus non-ideal systems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4743" y="1688361"/>
            <a:ext cx="28420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 Deviation</a:t>
            </a:r>
          </a:p>
          <a:p>
            <a:r>
              <a:rPr lang="en-US" dirty="0"/>
              <a:t>From </a:t>
            </a:r>
            <a:r>
              <a:rPr lang="en-US" dirty="0" err="1"/>
              <a:t>Raoult’s</a:t>
            </a:r>
            <a:r>
              <a:rPr lang="en-US" dirty="0"/>
              <a:t> Law</a:t>
            </a:r>
          </a:p>
          <a:p>
            <a:r>
              <a:rPr lang="en-US" dirty="0"/>
              <a:t>Minimum Boiling </a:t>
            </a:r>
            <a:r>
              <a:rPr lang="en-US" dirty="0" err="1"/>
              <a:t>Azeotrope</a:t>
            </a:r>
            <a:endParaRPr lang="en-US" dirty="0"/>
          </a:p>
          <a:p>
            <a:r>
              <a:rPr lang="en-US" dirty="0"/>
              <a:t>(Maximum Pressure)</a:t>
            </a:r>
          </a:p>
          <a:p>
            <a:endParaRPr lang="en-US" dirty="0"/>
          </a:p>
          <a:p>
            <a:r>
              <a:rPr lang="en-US" dirty="0"/>
              <a:t>Negative Deviation</a:t>
            </a:r>
          </a:p>
          <a:p>
            <a:r>
              <a:rPr lang="en-US" dirty="0"/>
              <a:t>Maximum Boiling </a:t>
            </a:r>
            <a:r>
              <a:rPr lang="en-US" dirty="0" err="1"/>
              <a:t>Azeotrope</a:t>
            </a:r>
            <a:endParaRPr lang="en-US" dirty="0"/>
          </a:p>
          <a:p>
            <a:r>
              <a:rPr lang="en-US" dirty="0"/>
              <a:t>(Minimum Pressure)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10" y="4383544"/>
            <a:ext cx="2051734" cy="2325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396" y="4383544"/>
            <a:ext cx="2115015" cy="23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06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89" y="273756"/>
            <a:ext cx="37846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454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4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59649"/>
            <a:ext cx="7632700" cy="156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2812520"/>
            <a:ext cx="7442200" cy="245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91" y="5751372"/>
            <a:ext cx="1003300" cy="292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3950" y="5674140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(Like a Solution Ideal Gas law)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2066" y="6149890"/>
            <a:ext cx="499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Complex EOSs are presented in later chapters</a:t>
            </a:r>
          </a:p>
        </p:txBody>
      </p:sp>
    </p:spTree>
    <p:extLst>
      <p:ext uri="{BB962C8B-B14F-4D97-AF65-F5344CB8AC3E}">
        <p14:creationId xmlns:p14="http://schemas.microsoft.com/office/powerpoint/2010/main" val="1175417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825500"/>
            <a:ext cx="73279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860" y="3838220"/>
            <a:ext cx="2280551" cy="2747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919" y="3702402"/>
            <a:ext cx="2332313" cy="2883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33" y="0"/>
            <a:ext cx="5420078" cy="348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27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50900"/>
            <a:ext cx="74295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250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63600"/>
            <a:ext cx="75565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762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222" y="1224000"/>
            <a:ext cx="7553678" cy="1166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586566"/>
            <a:ext cx="3200400" cy="387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0" y="2586566"/>
            <a:ext cx="3175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567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89"/>
            <a:ext cx="6667500" cy="71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274234"/>
            <a:ext cx="8775700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2861734"/>
            <a:ext cx="8178800" cy="113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211" y="3992034"/>
            <a:ext cx="6261100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11" y="4792134"/>
            <a:ext cx="8240889" cy="18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903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9400"/>
            <a:ext cx="35433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78" y="1159934"/>
            <a:ext cx="25019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588" y="932744"/>
            <a:ext cx="2247900" cy="78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067" y="1159934"/>
            <a:ext cx="19812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378" y="2281766"/>
            <a:ext cx="207010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63055"/>
            <a:ext cx="9144000" cy="213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909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663700"/>
            <a:ext cx="76708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755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46755"/>
            <a:ext cx="2908300" cy="35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88" y="843845"/>
            <a:ext cx="61214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11" y="1513567"/>
            <a:ext cx="7518400" cy="4037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188" y="5458546"/>
            <a:ext cx="6691489" cy="12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367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9" y="293511"/>
            <a:ext cx="4864100" cy="44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033"/>
            <a:ext cx="9144000" cy="1235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7" y="2978150"/>
            <a:ext cx="30353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56756"/>
            <a:ext cx="9144000" cy="162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504" y="4797072"/>
            <a:ext cx="1093739" cy="200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3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56B9E-14DE-5545-9FA9-8289810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02C96-2DDF-8D43-816A-7B97A8D41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91" y="0"/>
            <a:ext cx="592281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476F1E-6259-6849-B1F8-3E0B0C70C8A7}"/>
              </a:ext>
            </a:extLst>
          </p:cNvPr>
          <p:cNvSpPr txBox="1"/>
          <p:nvPr/>
        </p:nvSpPr>
        <p:spPr>
          <a:xfrm>
            <a:off x="207676" y="2066795"/>
            <a:ext cx="1402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DePriester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Chart for the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-ratio (T, P)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4737456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655"/>
            <a:ext cx="6337300" cy="43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1202266"/>
            <a:ext cx="5499100" cy="55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800" y="2064455"/>
            <a:ext cx="56134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0" y="3024011"/>
            <a:ext cx="5842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464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2" y="561622"/>
            <a:ext cx="7315200" cy="44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56" y="1240366"/>
            <a:ext cx="8166100" cy="97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2565399"/>
            <a:ext cx="8305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250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290689"/>
            <a:ext cx="8394700" cy="294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4" y="3237089"/>
            <a:ext cx="6852356" cy="815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66" y="4052846"/>
            <a:ext cx="6915856" cy="1271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67" y="5589761"/>
            <a:ext cx="8343900" cy="1104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6165" y="24652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887388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4" y="320322"/>
            <a:ext cx="7239000" cy="927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9144000" cy="227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776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89"/>
            <a:ext cx="82804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89" y="929922"/>
            <a:ext cx="68834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1920522"/>
            <a:ext cx="6197600" cy="9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2885722"/>
            <a:ext cx="5499100" cy="86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200" y="3749322"/>
            <a:ext cx="6273800" cy="9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200" y="4395611"/>
            <a:ext cx="3035300" cy="88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84611"/>
            <a:ext cx="9144000" cy="14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687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38478"/>
            <a:ext cx="8051800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130300"/>
            <a:ext cx="83947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154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22" y="228600"/>
            <a:ext cx="6464300" cy="283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1363"/>
            <a:ext cx="9144000" cy="29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5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4" y="317742"/>
            <a:ext cx="4686300" cy="31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921372"/>
            <a:ext cx="7175500" cy="293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048" y="3635053"/>
            <a:ext cx="4635011" cy="32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9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38" y="147914"/>
            <a:ext cx="2882900" cy="35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54" y="950499"/>
            <a:ext cx="7607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6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62" y="384395"/>
            <a:ext cx="57531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71135"/>
            <a:ext cx="7454900" cy="500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1131" y="199729"/>
            <a:ext cx="1212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P</a:t>
            </a:r>
            <a:r>
              <a:rPr lang="en-US" baseline="-25000" dirty="0"/>
              <a:t>1</a:t>
            </a:r>
            <a:r>
              <a:rPr lang="en-US" baseline="30000" dirty="0"/>
              <a:t>sat</a:t>
            </a:r>
            <a:r>
              <a:rPr lang="en-US" dirty="0"/>
              <a:t> x</a:t>
            </a:r>
            <a:r>
              <a:rPr lang="en-US" baseline="-25000" dirty="0"/>
              <a:t>1</a:t>
            </a:r>
            <a:endParaRPr lang="en-US" dirty="0"/>
          </a:p>
          <a:p>
            <a:endParaRPr lang="en-US" baseline="-25000" dirty="0"/>
          </a:p>
          <a:p>
            <a:r>
              <a:rPr lang="en-US" dirty="0"/>
              <a:t>(y</a:t>
            </a:r>
            <a:r>
              <a:rPr lang="en-US" baseline="-25000" dirty="0"/>
              <a:t>1</a:t>
            </a:r>
            <a:r>
              <a:rPr lang="en-US" dirty="0"/>
              <a:t> =P</a:t>
            </a:r>
            <a:r>
              <a:rPr lang="en-US" baseline="-25000" dirty="0"/>
              <a:t>1</a:t>
            </a:r>
            <a:r>
              <a:rPr lang="en-US" dirty="0"/>
              <a:t>/P)</a:t>
            </a:r>
          </a:p>
        </p:txBody>
      </p:sp>
    </p:spTree>
    <p:extLst>
      <p:ext uri="{BB962C8B-B14F-4D97-AF65-F5344CB8AC3E}">
        <p14:creationId xmlns:p14="http://schemas.microsoft.com/office/powerpoint/2010/main" val="826376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43663</TotalTime>
  <Words>173</Words>
  <Application>Microsoft Macintosh PowerPoint</Application>
  <PresentationFormat>On-screen Show (4:3)</PresentationFormat>
  <Paragraphs>101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DR4XB-2QBXH-MDT76-B4JMQ-YQ34D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</dc:creator>
  <cp:lastModifiedBy>greg beaucage</cp:lastModifiedBy>
  <cp:revision>113</cp:revision>
  <cp:lastPrinted>2020-04-02T01:58:08Z</cp:lastPrinted>
  <dcterms:created xsi:type="dcterms:W3CDTF">2015-03-26T15:05:18Z</dcterms:created>
  <dcterms:modified xsi:type="dcterms:W3CDTF">2020-04-02T13:38:06Z</dcterms:modified>
</cp:coreProperties>
</file>